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1"/>
  </p:sldMasterIdLst>
  <p:notesMasterIdLst>
    <p:notesMasterId r:id="rId15"/>
  </p:notesMasterIdLst>
  <p:sldIdLst>
    <p:sldId id="258" r:id="rId2"/>
    <p:sldId id="257" r:id="rId3"/>
    <p:sldId id="259" r:id="rId4"/>
    <p:sldId id="269" r:id="rId5"/>
    <p:sldId id="271" r:id="rId6"/>
    <p:sldId id="268" r:id="rId7"/>
    <p:sldId id="272" r:id="rId8"/>
    <p:sldId id="273" r:id="rId9"/>
    <p:sldId id="274" r:id="rId10"/>
    <p:sldId id="276" r:id="rId11"/>
    <p:sldId id="275" r:id="rId12"/>
    <p:sldId id="267" r:id="rId13"/>
    <p:sldId id="266" r:id="rId14"/>
  </p:sldIdLst>
  <p:sldSz cx="9144000" cy="6858000" type="screen4x3"/>
  <p:notesSz cx="9928225" cy="679767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8376" autoAdjust="0"/>
  </p:normalViewPr>
  <p:slideViewPr>
    <p:cSldViewPr snapToGrid="0">
      <p:cViewPr varScale="1">
        <p:scale>
          <a:sx n="64" d="100"/>
          <a:sy n="64" d="100"/>
        </p:scale>
        <p:origin x="1548" y="-3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3713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236813-BE96-4454-9163-ED15BEF12EF1}" type="datetimeFigureOut">
              <a:rPr lang="zh-TW" altLang="en-US" smtClean="0"/>
              <a:t>2020/7/12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435350" y="849313"/>
            <a:ext cx="3057525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92188" y="3271838"/>
            <a:ext cx="7943850" cy="267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3713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FBFCF1-4481-48E2-AF1D-75F1CED40A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6141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1" name="Shape 12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05130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BFCF1-4481-48E2-AF1D-75F1CED40A65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7702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2" y="1122363"/>
            <a:ext cx="8601075" cy="2387600"/>
          </a:xfrm>
        </p:spPr>
        <p:txBody>
          <a:bodyPr anchor="b">
            <a:normAutofit/>
          </a:bodyPr>
          <a:lstStyle>
            <a:lvl1pPr algn="ctr">
              <a:defRPr sz="3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F5A21-DF4F-47ED-ABA1-788C963031EC}" type="datetime1">
              <a:rPr lang="zh-TW" altLang="en-US" smtClean="0"/>
              <a:t>2020/7/12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A8E28-6C2D-4537-9849-59635519518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285750" y="3602038"/>
            <a:ext cx="8610600" cy="1960562"/>
          </a:xfrm>
        </p:spPr>
        <p:txBody>
          <a:bodyPr>
            <a:normAutofit/>
          </a:bodyPr>
          <a:lstStyle/>
          <a:p>
            <a:pPr algn="l"/>
            <a:r>
              <a:rPr lang="zh-TW" altLang="en-US" sz="1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按一下以編輯母片副標題樣式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838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7138-04A0-4E24-967B-23A6E12DB29F}" type="datetime1">
              <a:rPr lang="zh-TW" altLang="en-US" smtClean="0"/>
              <a:t>2020/7/12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A8E28-6C2D-4537-9849-5963551951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1283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534E6-1DFB-464F-B0A2-AF35ABBB74C0}" type="datetime1">
              <a:rPr lang="zh-TW" altLang="en-US" smtClean="0"/>
              <a:t>2020/7/12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A8E28-6C2D-4537-9849-5963551951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8096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1120E-B1FE-4C25-B10E-F4EC069F919C}" type="datetime1">
              <a:rPr lang="zh-TW" altLang="en-US" smtClean="0"/>
              <a:t>2020/7/12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 b="1"/>
            </a:lvl1pPr>
          </a:lstStyle>
          <a:p>
            <a:fld id="{6EDA8E28-6C2D-4537-9849-59635519518D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54019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5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0"/>
            <a:ext cx="7886700" cy="1500187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bg1">
                    <a:lumMod val="50000"/>
                  </a:schemeClr>
                </a:solidFill>
              </a:defRPr>
            </a:lvl1pPr>
            <a:lvl2pPr marL="3428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8FA1C-B619-457F-B1A4-0471E2504628}" type="datetime1">
              <a:rPr lang="zh-TW" altLang="en-US" smtClean="0"/>
              <a:t>2020/7/12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A8E28-6C2D-4537-9849-59635519518D}" type="slidenum">
              <a:rPr lang="zh-TW" altLang="en-US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07504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101B2-5507-48D7-95CC-4E9A19DB27F7}" type="datetime1">
              <a:rPr lang="zh-TW" altLang="en-US" smtClean="0"/>
              <a:t>2020/7/12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A8E28-6C2D-4537-9849-5963551951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7070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DA532-5F83-4962-849B-33AC74653690}" type="datetime1">
              <a:rPr lang="zh-TW" altLang="en-US" smtClean="0"/>
              <a:t>2020/7/12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A8E28-6C2D-4537-9849-5963551951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391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51EC3-B68E-4B0B-BEAA-0896C32BFB8A}" type="datetime1">
              <a:rPr lang="zh-TW" altLang="en-US" smtClean="0"/>
              <a:t>2020/7/12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A8E28-6C2D-4537-9849-5963551951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6716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DD2C6-49EE-45D1-B5FB-272C419DE8CA}" type="datetime1">
              <a:rPr lang="zh-TW" altLang="en-US" smtClean="0"/>
              <a:t>2020/7/12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A8E28-6C2D-4537-9849-5963551951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0698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2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62DF3-F249-4D7C-BB70-63B32656E4B6}" type="datetime1">
              <a:rPr lang="zh-TW" altLang="en-US" smtClean="0"/>
              <a:t>2020/7/12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A8E28-6C2D-4537-9849-5963551951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1815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2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91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CE3C3-2616-441B-8153-A345A028DE03}" type="datetime1">
              <a:rPr lang="zh-TW" altLang="en-US" smtClean="0"/>
              <a:t>2020/7/12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A8E28-6C2D-4537-9849-5963551951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2090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A4EEC-AD7F-48A0-A9E7-EDD9192DBE4B}" type="datetime1">
              <a:rPr lang="zh-TW" altLang="en-US" smtClean="0"/>
              <a:t>2020/7/12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7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A8E28-6C2D-4537-9849-59635519518D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7" name="矩形 6"/>
          <p:cNvSpPr/>
          <p:nvPr/>
        </p:nvSpPr>
        <p:spPr>
          <a:xfrm>
            <a:off x="0" y="182604"/>
            <a:ext cx="9144000" cy="234951"/>
          </a:xfrm>
          <a:prstGeom prst="rect">
            <a:avLst/>
          </a:prstGeom>
          <a:solidFill>
            <a:srgbClr val="363636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1" dirty="0"/>
          </a:p>
        </p:txBody>
      </p:sp>
      <p:sp>
        <p:nvSpPr>
          <p:cNvPr id="8" name="文字方塊 7"/>
          <p:cNvSpPr txBox="1"/>
          <p:nvPr/>
        </p:nvSpPr>
        <p:spPr>
          <a:xfrm>
            <a:off x="4928873" y="151697"/>
            <a:ext cx="321594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00" dirty="0">
                <a:solidFill>
                  <a:schemeClr val="bg1"/>
                </a:solidFill>
                <a:latin typeface="+mn-lt"/>
              </a:rPr>
              <a:t>Broadband Network Lab, Dept. of CE, National Central University</a:t>
            </a:r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7F7F7F"/>
              </a:clrFrom>
              <a:clrTo>
                <a:srgbClr val="7F7F7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-3001"/>
            <a:ext cx="7143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5430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1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Blockchains Everywhere - A Use-case of Blockchains in the Pharma Supply-Chain"/>
          <p:cNvSpPr txBox="1">
            <a:spLocks noGrp="1"/>
          </p:cNvSpPr>
          <p:nvPr>
            <p:ph type="ctrTitle"/>
          </p:nvPr>
        </p:nvSpPr>
        <p:spPr>
          <a:xfrm>
            <a:off x="685798" y="1778395"/>
            <a:ext cx="7772400" cy="173831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lang="en-US" altLang="zh-TW" sz="4800" b="0" dirty="0"/>
              <a:t>Web Crawler for jobs</a:t>
            </a:r>
            <a:endParaRPr lang="en-US" altLang="zh-TW" sz="4800" dirty="0"/>
          </a:p>
        </p:txBody>
      </p:sp>
      <p:sp>
        <p:nvSpPr>
          <p:cNvPr id="116" name="Prof.: Yen-Wen Chen…"/>
          <p:cNvSpPr txBox="1"/>
          <p:nvPr/>
        </p:nvSpPr>
        <p:spPr>
          <a:xfrm>
            <a:off x="2000247" y="5036124"/>
            <a:ext cx="5143501" cy="7457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4290" tIns="34290" rIns="34290" bIns="34290">
            <a:noAutofit/>
          </a:bodyPr>
          <a:lstStyle/>
          <a:p>
            <a:pPr algn="ctr">
              <a:defRPr sz="16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2000" dirty="0"/>
              <a:t>Prof.: Yen-Wen Chen</a:t>
            </a:r>
          </a:p>
          <a:p>
            <a:pPr algn="ctr">
              <a:defRPr sz="16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2000" dirty="0"/>
              <a:t>Student: </a:t>
            </a:r>
            <a:r>
              <a:rPr lang="en-US" altLang="zh-TW" sz="2000" dirty="0" err="1"/>
              <a:t>Ke</a:t>
            </a:r>
            <a:r>
              <a:rPr lang="en-US" altLang="zh-TW" sz="2000" dirty="0"/>
              <a:t>-Chin Lee</a:t>
            </a:r>
            <a:endParaRPr sz="2000" dirty="0"/>
          </a:p>
          <a:p>
            <a:pPr algn="ctr">
              <a:defRPr sz="160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altLang="zh-TW" sz="2000" dirty="0"/>
              <a:t>2020/7/14</a:t>
            </a:r>
            <a:endParaRPr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668949-8162-49EE-8735-F67A00994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05A686B-8735-44C8-9C5C-4D0269FB34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60930"/>
            <a:ext cx="7886700" cy="4351338"/>
          </a:xfrm>
        </p:spPr>
        <p:txBody>
          <a:bodyPr/>
          <a:lstStyle/>
          <a:p>
            <a:r>
              <a:rPr lang="en-US" altLang="zh-TW" sz="2400" dirty="0"/>
              <a:t>Web design: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TW" sz="2000" dirty="0"/>
              <a:t>Html: using html tags to design web page architecture.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altLang="zh-TW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TW" sz="2000" dirty="0" err="1"/>
              <a:t>Css</a:t>
            </a:r>
            <a:r>
              <a:rPr lang="en-US" altLang="zh-TW" sz="2000" dirty="0"/>
              <a:t>: responsible for beautifying the structure.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altLang="zh-TW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TW" sz="2000" dirty="0" err="1"/>
              <a:t>Javascript</a:t>
            </a:r>
            <a:r>
              <a:rPr lang="en-US" altLang="zh-TW" sz="2000" dirty="0"/>
              <a:t>: using </a:t>
            </a:r>
            <a:r>
              <a:rPr lang="en-US" altLang="zh-TW" sz="2000" dirty="0" err="1">
                <a:solidFill>
                  <a:srgbClr val="FF0000"/>
                </a:solidFill>
              </a:rPr>
              <a:t>jquery</a:t>
            </a:r>
            <a:r>
              <a:rPr lang="en-US" altLang="zh-TW" sz="2000" dirty="0"/>
              <a:t> to read json information. </a:t>
            </a:r>
            <a:endParaRPr lang="zh-TW" altLang="en-US" sz="200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BCFC18F-D9B6-4BA4-A34D-4BF7524F5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A8E28-6C2D-4537-9849-59635519518D}" type="slidenum">
              <a:rPr lang="zh-TW" altLang="en-US" smtClean="0"/>
              <a:pPr/>
              <a:t>9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893040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B73CE78-5C09-40F7-AA4C-3151B3921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78E7252-F6A8-4FB3-AD34-BC4F270B9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360930"/>
            <a:ext cx="7886700" cy="4351338"/>
          </a:xfrm>
        </p:spPr>
        <p:txBody>
          <a:bodyPr>
            <a:normAutofit/>
          </a:bodyPr>
          <a:lstStyle/>
          <a:p>
            <a:r>
              <a:rPr lang="en-US" altLang="zh-TW" sz="2400" dirty="0"/>
              <a:t>Using the built-in </a:t>
            </a:r>
            <a:r>
              <a:rPr lang="en-US" altLang="zh-TW" sz="2400" dirty="0">
                <a:solidFill>
                  <a:srgbClr val="FF0000"/>
                </a:solidFill>
              </a:rPr>
              <a:t>IIS</a:t>
            </a:r>
            <a:r>
              <a:rPr lang="en-US" altLang="zh-TW" sz="2400" dirty="0"/>
              <a:t>(Internet Information Services) in Windows to set up a web server.</a:t>
            </a:r>
            <a:endParaRPr lang="zh-TW" altLang="en-US" sz="240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C5C5007-ECFD-4F1A-B857-4ADCB026A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A8E28-6C2D-4537-9849-59635519518D}" type="slidenum">
              <a:rPr lang="zh-TW" altLang="en-US" smtClean="0"/>
              <a:pPr/>
              <a:t>10</a:t>
            </a:fld>
            <a:endParaRPr lang="zh-TW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92197C2D-572B-4195-A45B-ECFA276317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1698" y="2170374"/>
            <a:ext cx="6700603" cy="4811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1383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2813361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zh-TW" sz="4800" b="1" dirty="0"/>
              <a:t>Result</a:t>
            </a:r>
            <a:endParaRPr lang="zh-TW" altLang="en-US" sz="4800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A8E28-6C2D-4537-9849-59635519518D}" type="slidenum">
              <a:rPr lang="zh-TW" altLang="en-US" smtClean="0"/>
              <a:pPr/>
              <a:t>11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310263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b="1" dirty="0"/>
              <a:t>Result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A8E28-6C2D-4537-9849-59635519518D}" type="slidenum">
              <a:rPr lang="zh-TW" altLang="en-US" smtClean="0"/>
              <a:pPr/>
              <a:t>12</a:t>
            </a:fld>
            <a:endParaRPr lang="zh-TW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10AA4510-25A6-4407-B411-6BAA44893B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24364"/>
            <a:ext cx="9144000" cy="5778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9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9178294-5B33-43FC-945A-DD87A9E64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b="1" dirty="0"/>
              <a:t>Outline</a:t>
            </a:r>
            <a:endParaRPr lang="zh-TW" altLang="en-US" sz="4000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FE88118-3402-4006-876D-4D446CF7DE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800" dirty="0"/>
              <a:t>Introduction</a:t>
            </a:r>
          </a:p>
          <a:p>
            <a:r>
              <a:rPr lang="en-US" altLang="zh-TW" sz="2800" dirty="0"/>
              <a:t>Process</a:t>
            </a:r>
          </a:p>
          <a:p>
            <a:r>
              <a:rPr lang="en-US" altLang="zh-TW" sz="2800" dirty="0"/>
              <a:t>Result</a:t>
            </a:r>
            <a:endParaRPr lang="zh-TW" altLang="en-US" sz="280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7CB4AE5-A617-464A-8D27-EB145F65C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A8E28-6C2D-4537-9849-59635519518D}" type="slidenum">
              <a:rPr lang="zh-TW" altLang="en-US" smtClean="0"/>
              <a:pPr/>
              <a:t>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35464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/>
              <a:t>Introduction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/>
              <a:t>Web crawler is a program that can automatically crawl web content.</a:t>
            </a:r>
          </a:p>
          <a:p>
            <a:endParaRPr lang="en-US" altLang="zh-TW" sz="2400" dirty="0"/>
          </a:p>
          <a:p>
            <a:r>
              <a:rPr lang="en-US" altLang="zh-TW" sz="2400" dirty="0"/>
              <a:t>This implementation case is to crawl the job list of 104.com and working experience of </a:t>
            </a:r>
            <a:r>
              <a:rPr lang="en-US" altLang="zh-TW" sz="2400" dirty="0" err="1"/>
              <a:t>goodjob.life</a:t>
            </a:r>
            <a:r>
              <a:rPr lang="en-US" altLang="zh-TW" sz="2400" dirty="0"/>
              <a:t>. However, I design a simple webpage to show the total job vacancies.</a:t>
            </a:r>
            <a:endParaRPr lang="zh-TW" altLang="en-US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A8E28-6C2D-4537-9849-59635519518D}" type="slidenum">
              <a:rPr lang="zh-TW" altLang="en-US" smtClean="0"/>
              <a:pPr/>
              <a:t>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39965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/>
              <a:t>Introduction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A8E28-6C2D-4537-9849-59635519518D}" type="slidenum">
              <a:rPr lang="zh-TW" altLang="en-US" smtClean="0"/>
              <a:pPr/>
              <a:t>3</a:t>
            </a:fld>
            <a:endParaRPr lang="zh-TW" altLang="en-US" dirty="0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C8285AF4-325E-4763-9153-CE95E819B4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127"/>
          <a:stretch/>
        </p:blipFill>
        <p:spPr>
          <a:xfrm>
            <a:off x="0" y="1530342"/>
            <a:ext cx="9144000" cy="4826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639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B4AC629-7EEF-462C-89DE-C8E859C8F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/>
              <a:t>Introduction</a:t>
            </a:r>
            <a:endParaRPr lang="zh-TW" altLang="en-US" sz="40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CFD9584-C738-4670-B16F-41B51ADE4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9D3922E-74A0-452A-9B11-DA0F07641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A8E28-6C2D-4537-9849-59635519518D}" type="slidenum">
              <a:rPr lang="zh-TW" altLang="en-US" smtClean="0"/>
              <a:pPr/>
              <a:t>4</a:t>
            </a:fld>
            <a:endParaRPr lang="zh-TW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C019BB25-9A7C-46FF-A401-C7CC710757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990" y="1825625"/>
            <a:ext cx="9144000" cy="4873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541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ctrTitle"/>
          </p:nvPr>
        </p:nvSpPr>
        <p:spPr>
          <a:xfrm>
            <a:off x="233209" y="2816942"/>
            <a:ext cx="8601075" cy="1120724"/>
          </a:xfrm>
        </p:spPr>
        <p:txBody>
          <a:bodyPr>
            <a:normAutofit/>
          </a:bodyPr>
          <a:lstStyle/>
          <a:p>
            <a:r>
              <a:rPr lang="en-US" altLang="zh-TW" sz="4800" b="1" dirty="0"/>
              <a:t>Process</a:t>
            </a:r>
            <a:endParaRPr lang="zh-TW" altLang="en-US" sz="4800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A8E28-6C2D-4537-9849-59635519518D}" type="slidenum">
              <a:rPr lang="zh-TW" altLang="en-US" smtClean="0"/>
              <a:pPr/>
              <a:t>5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93300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B0C3536-DA58-4386-BD6E-6D3C95D53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C82C74C-F304-4D91-8775-D54A0BA8F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0910"/>
            <a:ext cx="7886700" cy="5744408"/>
          </a:xfrm>
        </p:spPr>
        <p:txBody>
          <a:bodyPr>
            <a:normAutofit/>
          </a:bodyPr>
          <a:lstStyle/>
          <a:p>
            <a:r>
              <a:rPr lang="en-US" altLang="zh-TW" sz="2400" dirty="0"/>
              <a:t>Step. 1: generate a sequence of URL lists and send http request.</a:t>
            </a:r>
          </a:p>
          <a:p>
            <a:endParaRPr lang="zh-TW" altLang="en-US" sz="2400" dirty="0"/>
          </a:p>
          <a:p>
            <a:r>
              <a:rPr lang="en-US" altLang="zh-TW" sz="2400" dirty="0"/>
              <a:t>Step. 2: automatically turn pages with </a:t>
            </a:r>
            <a:r>
              <a:rPr lang="en-US" altLang="zh-TW" sz="2400" dirty="0">
                <a:solidFill>
                  <a:srgbClr val="FF0000"/>
                </a:solidFill>
              </a:rPr>
              <a:t>selenium</a:t>
            </a:r>
            <a:r>
              <a:rPr lang="en-US" altLang="zh-TW" sz="2400" dirty="0"/>
              <a:t> suite.</a:t>
            </a:r>
          </a:p>
          <a:p>
            <a:endParaRPr lang="en-US" altLang="zh-TW" sz="2400" dirty="0"/>
          </a:p>
          <a:p>
            <a:r>
              <a:rPr lang="en-US" altLang="zh-TW" sz="2400" dirty="0"/>
              <a:t>Step. 3: crawl the 104 job vacancies with </a:t>
            </a:r>
            <a:r>
              <a:rPr lang="en-US" altLang="zh-TW" sz="2400" dirty="0" err="1">
                <a:solidFill>
                  <a:srgbClr val="FF0000"/>
                </a:solidFill>
              </a:rPr>
              <a:t>BeautifulSoup</a:t>
            </a:r>
            <a:r>
              <a:rPr lang="en-US" altLang="zh-TW" sz="2400" dirty="0"/>
              <a:t> suite.</a:t>
            </a:r>
          </a:p>
          <a:p>
            <a:endParaRPr lang="en-US" altLang="zh-TW" sz="2400" dirty="0"/>
          </a:p>
          <a:p>
            <a:r>
              <a:rPr lang="en-US" altLang="zh-TW" sz="2400" dirty="0"/>
              <a:t>Step. 4: crawl the working experience of </a:t>
            </a:r>
            <a:r>
              <a:rPr lang="en-US" altLang="zh-TW" sz="2400" dirty="0" err="1"/>
              <a:t>goodjob.life</a:t>
            </a:r>
            <a:r>
              <a:rPr lang="en-US" altLang="zh-TW" sz="2400" dirty="0"/>
              <a:t>.</a:t>
            </a:r>
          </a:p>
          <a:p>
            <a:endParaRPr lang="en-US" altLang="zh-TW" sz="2400" dirty="0"/>
          </a:p>
          <a:p>
            <a:r>
              <a:rPr lang="en-US" altLang="zh-TW" sz="2400" dirty="0"/>
              <a:t>Step. 5: save the required information to </a:t>
            </a:r>
            <a:r>
              <a:rPr lang="en-US" altLang="zh-TW" sz="2400" dirty="0">
                <a:solidFill>
                  <a:srgbClr val="FF0000"/>
                </a:solidFill>
              </a:rPr>
              <a:t>json</a:t>
            </a:r>
            <a:r>
              <a:rPr lang="en-US" altLang="zh-TW" sz="2400" dirty="0"/>
              <a:t>.</a:t>
            </a:r>
          </a:p>
          <a:p>
            <a:endParaRPr lang="en-US" altLang="zh-TW" sz="2400" dirty="0"/>
          </a:p>
          <a:p>
            <a:r>
              <a:rPr lang="en-US" altLang="zh-TW" sz="2400" dirty="0"/>
              <a:t>Step. 6: display the job vacancies on the web.</a:t>
            </a:r>
            <a:endParaRPr lang="zh-TW" altLang="en-US" sz="2400" dirty="0"/>
          </a:p>
          <a:p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33F8229-681C-4F5F-BEEB-89B629701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A8E28-6C2D-4537-9849-59635519518D}" type="slidenum">
              <a:rPr lang="zh-TW" altLang="en-US" smtClean="0"/>
              <a:pPr/>
              <a:t>6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2245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6DA04E4-3AF2-4DED-98C2-0F2525B82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07B2613-DA8A-43F5-B88E-5BC1305090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377381"/>
            <a:ext cx="7886700" cy="4351338"/>
          </a:xfrm>
        </p:spPr>
        <p:txBody>
          <a:bodyPr>
            <a:normAutofit/>
          </a:bodyPr>
          <a:lstStyle/>
          <a:p>
            <a:r>
              <a:rPr lang="en-US" altLang="zh-TW" sz="2400" dirty="0"/>
              <a:t>The required information is saved as dictionaries and the dictionaries are saved as </a:t>
            </a:r>
            <a:r>
              <a:rPr lang="en-US" altLang="zh-TW" sz="2400" dirty="0">
                <a:solidFill>
                  <a:srgbClr val="FF0000"/>
                </a:solidFill>
              </a:rPr>
              <a:t>json</a:t>
            </a:r>
            <a:r>
              <a:rPr lang="en-US" altLang="zh-TW" sz="2400" dirty="0"/>
              <a:t>.</a:t>
            </a:r>
            <a:endParaRPr lang="zh-TW" altLang="en-US" sz="240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9579C5C-0EA4-41D3-8D2C-A006212C1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A8E28-6C2D-4537-9849-59635519518D}" type="slidenum">
              <a:rPr lang="zh-TW" altLang="en-US" smtClean="0"/>
              <a:pPr/>
              <a:t>7</a:t>
            </a:fld>
            <a:endParaRPr lang="zh-TW" altLang="en-US" dirty="0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B966E805-C943-43A6-A40F-3523874A22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082" t="2994" r="6392" b="58300"/>
          <a:stretch/>
        </p:blipFill>
        <p:spPr>
          <a:xfrm>
            <a:off x="524654" y="2771264"/>
            <a:ext cx="8094689" cy="2504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137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>
            <a:extLst>
              <a:ext uri="{FF2B5EF4-FFF2-40B4-BE49-F238E27FC236}">
                <a16:creationId xmlns:a16="http://schemas.microsoft.com/office/drawing/2014/main" id="{CDAD5917-6C6B-4B9D-9597-0CA5D97035E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875" t="18011" r="21967" b="9627"/>
          <a:stretch/>
        </p:blipFill>
        <p:spPr>
          <a:xfrm>
            <a:off x="359764" y="2150679"/>
            <a:ext cx="8155586" cy="4420027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87D338FF-0BCD-49DC-9414-FE54ECE87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748E60C-7CB2-4D18-8B9E-B1B98F0B9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0910"/>
            <a:ext cx="7886700" cy="4351338"/>
          </a:xfrm>
        </p:spPr>
        <p:txBody>
          <a:bodyPr>
            <a:normAutofit/>
          </a:bodyPr>
          <a:lstStyle/>
          <a:p>
            <a:r>
              <a:rPr lang="en-US" altLang="zh-TW" sz="2400" dirty="0"/>
              <a:t>Using </a:t>
            </a:r>
            <a:r>
              <a:rPr lang="en-US" altLang="zh-TW" sz="2400" dirty="0" err="1">
                <a:solidFill>
                  <a:srgbClr val="FF0000"/>
                </a:solidFill>
              </a:rPr>
              <a:t>jquery</a:t>
            </a:r>
            <a:r>
              <a:rPr lang="en-US" altLang="zh-TW" sz="2400" dirty="0"/>
              <a:t> to read json information and display it on the webpage.</a:t>
            </a:r>
            <a:endParaRPr lang="zh-TW" altLang="en-US" sz="240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1889C10-2097-4422-BB08-314027362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A8E28-6C2D-4537-9849-59635519518D}" type="slidenum">
              <a:rPr lang="zh-TW" altLang="en-US" smtClean="0"/>
              <a:pPr/>
              <a:t>8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06090536"/>
      </p:ext>
    </p:extLst>
  </p:cSld>
  <p:clrMapOvr>
    <a:masterClrMapping/>
  </p:clrMapOvr>
</p:sld>
</file>

<file path=ppt/theme/theme1.xml><?xml version="1.0" encoding="utf-8"?>
<a:theme xmlns:a="http://schemas.openxmlformats.org/drawingml/2006/main" name="Bnlab PPT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nlab PPT佈景主題" id="{1A4BB639-4E05-4F50-8FA6-79CC8C4D106B}" vid="{2B13CD85-AB4A-41CA-8918-D39C088B8F56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Bnlab-PPT佈景主題</Template>
  <TotalTime>35652</TotalTime>
  <Words>236</Words>
  <Application>Microsoft Office PowerPoint</Application>
  <PresentationFormat>如螢幕大小 (4:3)</PresentationFormat>
  <Paragraphs>51</Paragraphs>
  <Slides>13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21" baseType="lpstr">
      <vt:lpstr>新細明體</vt:lpstr>
      <vt:lpstr>標楷體</vt:lpstr>
      <vt:lpstr>Arial</vt:lpstr>
      <vt:lpstr>Calibri</vt:lpstr>
      <vt:lpstr>Calibri Light</vt:lpstr>
      <vt:lpstr>Times New Roman</vt:lpstr>
      <vt:lpstr>Wingdings</vt:lpstr>
      <vt:lpstr>Bnlab PPT佈景主題</vt:lpstr>
      <vt:lpstr>Web Crawler for jobs</vt:lpstr>
      <vt:lpstr>Outline</vt:lpstr>
      <vt:lpstr>Introduction</vt:lpstr>
      <vt:lpstr>Introduction</vt:lpstr>
      <vt:lpstr>Introduction</vt:lpstr>
      <vt:lpstr>Process</vt:lpstr>
      <vt:lpstr>PowerPoint 簡報</vt:lpstr>
      <vt:lpstr>PowerPoint 簡報</vt:lpstr>
      <vt:lpstr>PowerPoint 簡報</vt:lpstr>
      <vt:lpstr>PowerPoint 簡報</vt:lpstr>
      <vt:lpstr>PowerPoint 簡報</vt:lpstr>
      <vt:lpstr>Result</vt:lpstr>
      <vt:lpstr>Result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 ac based Client Centered Indoor Positioning System</dc:title>
  <dc:creator>黃柏翰</dc:creator>
  <cp:lastModifiedBy>lee</cp:lastModifiedBy>
  <cp:revision>178</cp:revision>
  <dcterms:created xsi:type="dcterms:W3CDTF">2018-11-25T13:27:44Z</dcterms:created>
  <dcterms:modified xsi:type="dcterms:W3CDTF">2020-07-13T14:54:36Z</dcterms:modified>
</cp:coreProperties>
</file>