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5"/>
  </p:notesMasterIdLst>
  <p:sldIdLst>
    <p:sldId id="258" r:id="rId2"/>
    <p:sldId id="257" r:id="rId3"/>
    <p:sldId id="259" r:id="rId4"/>
    <p:sldId id="269" r:id="rId5"/>
    <p:sldId id="271" r:id="rId6"/>
    <p:sldId id="268" r:id="rId7"/>
    <p:sldId id="272" r:id="rId8"/>
    <p:sldId id="273" r:id="rId9"/>
    <p:sldId id="274" r:id="rId10"/>
    <p:sldId id="276" r:id="rId11"/>
    <p:sldId id="275" r:id="rId12"/>
    <p:sldId id="267" r:id="rId13"/>
    <p:sldId id="266" r:id="rId14"/>
  </p:sldIdLst>
  <p:sldSz cx="9144000" cy="6858000" type="screen4x3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376" autoAdjust="0"/>
  </p:normalViewPr>
  <p:slideViewPr>
    <p:cSldViewPr snapToGrid="0">
      <p:cViewPr varScale="1">
        <p:scale>
          <a:sx n="64" d="100"/>
          <a:sy n="64" d="100"/>
        </p:scale>
        <p:origin x="1548" y="-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36813-BE96-4454-9163-ED15BEF12EF1}" type="datetimeFigureOut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FCF1-4481-48E2-AF1D-75F1CED40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14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513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FCF1-4481-48E2-AF1D-75F1CED40A6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70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2" y="1122363"/>
            <a:ext cx="8601075" cy="2387600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5A21-DF4F-47ED-ABA1-788C963031EC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5750" y="3602038"/>
            <a:ext cx="8610600" cy="1960562"/>
          </a:xfrm>
        </p:spPr>
        <p:txBody>
          <a:bodyPr>
            <a:normAutofit/>
          </a:bodyPr>
          <a:lstStyle/>
          <a:p>
            <a:pPr algn="l"/>
            <a:r>
              <a:rPr lang="zh-TW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3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7138-04A0-4E24-967B-23A6E12DB29F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28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34E6-1DFB-464F-B0A2-AF35ABBB74C0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809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120E-B1FE-4C25-B10E-F4EC069F919C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6EDA8E28-6C2D-4537-9849-59635519518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401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>
                    <a:lumMod val="50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FA1C-B619-457F-B1A4-0471E2504628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750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B2-5507-48D7-95CC-4E9A19DB27F7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07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A532-5F83-4962-849B-33AC74653690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9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1EC3-B68E-4B0B-BEAA-0896C32BFB8A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71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2C6-49EE-45D1-B5FB-272C419DE8CA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69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2DF3-F249-4D7C-BB70-63B32656E4B6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8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3C3-2616-441B-8153-A345A028DE03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09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4EEC-AD7F-48A0-A9E7-EDD9192DBE4B}" type="datetime1">
              <a:rPr lang="zh-TW" altLang="en-US" smtClean="0"/>
              <a:t>2020/7/12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8E28-6C2D-4537-9849-59635519518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182604"/>
            <a:ext cx="9144000" cy="234951"/>
          </a:xfrm>
          <a:prstGeom prst="rect">
            <a:avLst/>
          </a:prstGeom>
          <a:solidFill>
            <a:srgbClr val="36363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1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28873" y="151697"/>
            <a:ext cx="32159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  <a:latin typeface="+mn-lt"/>
              </a:rPr>
              <a:t>Broadband Network Lab, Dept. of CE, National Central University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-3001"/>
            <a:ext cx="714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43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lockchains Everywhere - A Use-case of Blockchains in the Pharma Supply-Chain"/>
          <p:cNvSpPr txBox="1">
            <a:spLocks noGrp="1"/>
          </p:cNvSpPr>
          <p:nvPr>
            <p:ph type="ctrTitle"/>
          </p:nvPr>
        </p:nvSpPr>
        <p:spPr>
          <a:xfrm>
            <a:off x="685798" y="1778395"/>
            <a:ext cx="7772400" cy="17383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altLang="zh-TW" sz="4800" b="0" dirty="0"/>
              <a:t>Web Crawler for jobs</a:t>
            </a:r>
            <a:endParaRPr lang="en-US" altLang="zh-TW" sz="4800" dirty="0"/>
          </a:p>
        </p:txBody>
      </p:sp>
      <p:sp>
        <p:nvSpPr>
          <p:cNvPr id="116" name="Prof.: Yen-Wen Chen…"/>
          <p:cNvSpPr txBox="1"/>
          <p:nvPr/>
        </p:nvSpPr>
        <p:spPr>
          <a:xfrm>
            <a:off x="2000247" y="5036124"/>
            <a:ext cx="5143501" cy="745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90" tIns="34290" rIns="34290" bIns="34290">
            <a:noAutofit/>
          </a:bodyPr>
          <a:lstStyle/>
          <a:p>
            <a:pPr algn="ctr"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000" dirty="0"/>
              <a:t>Prof.: Yen-Wen Chen</a:t>
            </a:r>
          </a:p>
          <a:p>
            <a:pPr algn="ctr"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000" dirty="0"/>
              <a:t>Student: </a:t>
            </a:r>
            <a:r>
              <a:rPr lang="en-US" altLang="zh-TW" sz="2000" dirty="0" err="1"/>
              <a:t>Ke</a:t>
            </a:r>
            <a:r>
              <a:rPr lang="en-US" altLang="zh-TW" sz="2000" dirty="0"/>
              <a:t>-Chin Lee</a:t>
            </a:r>
            <a:endParaRPr sz="2000" dirty="0"/>
          </a:p>
          <a:p>
            <a:pPr algn="ctr"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altLang="zh-TW" sz="2000" dirty="0"/>
              <a:t>2020/7/14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668949-8162-49EE-8735-F67A00994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5A686B-8735-44C8-9C5C-4D0269FB3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0930"/>
            <a:ext cx="7886700" cy="4351338"/>
          </a:xfrm>
        </p:spPr>
        <p:txBody>
          <a:bodyPr/>
          <a:lstStyle/>
          <a:p>
            <a:r>
              <a:rPr lang="en-US" altLang="zh-TW" sz="2400" dirty="0"/>
              <a:t>Web design: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000" dirty="0"/>
              <a:t>Html: using html tags to design web page architecture.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000" dirty="0" err="1"/>
              <a:t>Css</a:t>
            </a:r>
            <a:r>
              <a:rPr lang="en-US" altLang="zh-TW" sz="2000" dirty="0"/>
              <a:t>: responsible for beautifying the structure.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000" dirty="0" err="1"/>
              <a:t>Javascript</a:t>
            </a:r>
            <a:r>
              <a:rPr lang="en-US" altLang="zh-TW" sz="2000" dirty="0"/>
              <a:t>: using </a:t>
            </a:r>
            <a:r>
              <a:rPr lang="en-US" altLang="zh-TW" sz="2000" dirty="0" err="1">
                <a:solidFill>
                  <a:srgbClr val="FF0000"/>
                </a:solidFill>
              </a:rPr>
              <a:t>jquery</a:t>
            </a:r>
            <a:r>
              <a:rPr lang="en-US" altLang="zh-TW" sz="2000" dirty="0"/>
              <a:t> to read json information. </a:t>
            </a:r>
            <a:endParaRPr lang="zh-TW" altLang="en-US" sz="20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BCFC18F-D9B6-4BA4-A34D-4BF7524F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930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73CE78-5C09-40F7-AA4C-3151B3921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8E7252-F6A8-4FB3-AD34-BC4F270B9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60930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Using the built-in </a:t>
            </a:r>
            <a:r>
              <a:rPr lang="en-US" altLang="zh-TW" sz="2400" dirty="0">
                <a:solidFill>
                  <a:srgbClr val="FF0000"/>
                </a:solidFill>
              </a:rPr>
              <a:t>IIS</a:t>
            </a:r>
            <a:r>
              <a:rPr lang="en-US" altLang="zh-TW" sz="2400" dirty="0"/>
              <a:t>(Internet Information Services) in Windows to set up a web server.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5C5007-ECFD-4F1A-B857-4ADCB026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2197C2D-572B-4195-A45B-ECFA27631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698" y="2170374"/>
            <a:ext cx="6700603" cy="481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3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8133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/>
              <a:t>Result</a:t>
            </a:r>
            <a:endParaRPr lang="zh-TW" altLang="en-US" sz="4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102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/>
              <a:t>Result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0AA4510-25A6-4407-B411-6BAA44893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4364"/>
            <a:ext cx="9144000" cy="577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178294-5B33-43FC-945A-DD87A9E6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/>
              <a:t>Outline</a:t>
            </a:r>
            <a:endParaRPr lang="zh-TW" altLang="en-US" sz="40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E88118-3402-4006-876D-4D446CF7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Introduction</a:t>
            </a:r>
          </a:p>
          <a:p>
            <a:r>
              <a:rPr lang="en-US" altLang="zh-TW" sz="2800" dirty="0"/>
              <a:t>Process</a:t>
            </a:r>
          </a:p>
          <a:p>
            <a:r>
              <a:rPr lang="en-US" altLang="zh-TW" sz="2800" dirty="0"/>
              <a:t>Result</a:t>
            </a:r>
            <a:endParaRPr lang="zh-TW" altLang="en-US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7CB4AE5-A617-464A-8D27-EB145F65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546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Introduction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Web crawler is a program that can automatically crawl web content.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This implementation case is to crawl the job list of 104.com and working experience of </a:t>
            </a:r>
            <a:r>
              <a:rPr lang="en-US" altLang="zh-TW" sz="2400" dirty="0" err="1"/>
              <a:t>goodjob.life</a:t>
            </a:r>
            <a:r>
              <a:rPr lang="en-US" altLang="zh-TW" sz="2400" dirty="0"/>
              <a:t>. However, I design a simple webpage to show the total job vacancies.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996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Introduction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C8285AF4-325E-4763-9153-CE95E819B4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127"/>
          <a:stretch/>
        </p:blipFill>
        <p:spPr>
          <a:xfrm>
            <a:off x="0" y="1530342"/>
            <a:ext cx="9144000" cy="482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3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4AC629-7EEF-462C-89DE-C8E859C8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Introduction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FD9584-C738-4670-B16F-41B51ADE4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D3922E-74A0-452A-9B11-DA0F0764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019BB25-9A7C-46FF-A401-C7CC71075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90" y="1825625"/>
            <a:ext cx="91440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4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233209" y="2816942"/>
            <a:ext cx="8601075" cy="1120724"/>
          </a:xfrm>
        </p:spPr>
        <p:txBody>
          <a:bodyPr>
            <a:normAutofit/>
          </a:bodyPr>
          <a:lstStyle/>
          <a:p>
            <a:r>
              <a:rPr lang="en-US" altLang="zh-TW" sz="4800" b="1" dirty="0"/>
              <a:t>Process</a:t>
            </a:r>
            <a:endParaRPr lang="zh-TW" altLang="en-US" sz="4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330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0C3536-DA58-4386-BD6E-6D3C95D5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82C74C-F304-4D91-8775-D54A0BA8F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0910"/>
            <a:ext cx="7886700" cy="574440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Step. 1: generate a sequence of URL lists and send http request.</a:t>
            </a:r>
          </a:p>
          <a:p>
            <a:endParaRPr lang="zh-TW" altLang="en-US" sz="2400" dirty="0"/>
          </a:p>
          <a:p>
            <a:r>
              <a:rPr lang="en-US" altLang="zh-TW" sz="2400" dirty="0"/>
              <a:t>Step. 2: automatically turn pages with </a:t>
            </a:r>
            <a:r>
              <a:rPr lang="en-US" altLang="zh-TW" sz="2400" dirty="0">
                <a:solidFill>
                  <a:srgbClr val="FF0000"/>
                </a:solidFill>
              </a:rPr>
              <a:t>selenium</a:t>
            </a:r>
            <a:r>
              <a:rPr lang="en-US" altLang="zh-TW" sz="2400" dirty="0"/>
              <a:t> suite.</a:t>
            </a:r>
          </a:p>
          <a:p>
            <a:endParaRPr lang="en-US" altLang="zh-TW" sz="2400" dirty="0"/>
          </a:p>
          <a:p>
            <a:r>
              <a:rPr lang="en-US" altLang="zh-TW" sz="2400" dirty="0"/>
              <a:t>Step. 3: crawl the 104 job vacancies with </a:t>
            </a:r>
            <a:r>
              <a:rPr lang="en-US" altLang="zh-TW" sz="2400" dirty="0" err="1">
                <a:solidFill>
                  <a:srgbClr val="FF0000"/>
                </a:solidFill>
              </a:rPr>
              <a:t>BeautifulSoup</a:t>
            </a:r>
            <a:r>
              <a:rPr lang="en-US" altLang="zh-TW" sz="2400" dirty="0"/>
              <a:t> suite.</a:t>
            </a:r>
          </a:p>
          <a:p>
            <a:endParaRPr lang="en-US" altLang="zh-TW" sz="2400" dirty="0"/>
          </a:p>
          <a:p>
            <a:r>
              <a:rPr lang="en-US" altLang="zh-TW" sz="2400" dirty="0"/>
              <a:t>Step. 4: crawl the working experience of </a:t>
            </a:r>
            <a:r>
              <a:rPr lang="en-US" altLang="zh-TW" sz="2400" dirty="0" err="1"/>
              <a:t>goodjob.life</a:t>
            </a:r>
            <a:r>
              <a:rPr lang="en-US" altLang="zh-TW" sz="2400" dirty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Step. 5: save the required information to </a:t>
            </a:r>
            <a:r>
              <a:rPr lang="en-US" altLang="zh-TW" sz="2400" dirty="0">
                <a:solidFill>
                  <a:srgbClr val="FF0000"/>
                </a:solidFill>
              </a:rPr>
              <a:t>json</a:t>
            </a:r>
            <a:r>
              <a:rPr lang="en-US" altLang="zh-TW" sz="2400" dirty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Step. 6: display the job vacancies on the web.</a:t>
            </a:r>
            <a:endParaRPr lang="zh-TW" altLang="en-US" sz="2400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33F8229-681C-4F5F-BEEB-89B62970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24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DA04E4-3AF2-4DED-98C2-0F2525B8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7B2613-DA8A-43F5-B88E-5BC130509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77381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The required information is saved as dictionaries and the dictionaries are saved as </a:t>
            </a:r>
            <a:r>
              <a:rPr lang="en-US" altLang="zh-TW" sz="2400" dirty="0">
                <a:solidFill>
                  <a:srgbClr val="FF0000"/>
                </a:solidFill>
              </a:rPr>
              <a:t>json</a:t>
            </a:r>
            <a:r>
              <a:rPr lang="en-US" altLang="zh-TW" sz="2400" dirty="0"/>
              <a:t>.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9579C5C-0EA4-41D3-8D2C-A006212C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966E805-C943-43A6-A40F-3523874A22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82" t="2994" r="6392" b="58300"/>
          <a:stretch/>
        </p:blipFill>
        <p:spPr>
          <a:xfrm>
            <a:off x="524654" y="2771264"/>
            <a:ext cx="8094689" cy="250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3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CDAD5917-6C6B-4B9D-9597-0CA5D97035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5" t="18011" r="21967" b="9627"/>
          <a:stretch/>
        </p:blipFill>
        <p:spPr>
          <a:xfrm>
            <a:off x="359764" y="2150679"/>
            <a:ext cx="8155586" cy="442002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7D338FF-0BCD-49DC-9414-FE54ECE87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48E60C-7CB2-4D18-8B9E-B1B98F0B9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0910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Using </a:t>
            </a:r>
            <a:r>
              <a:rPr lang="en-US" altLang="zh-TW" sz="2400" dirty="0" err="1">
                <a:solidFill>
                  <a:srgbClr val="FF0000"/>
                </a:solidFill>
              </a:rPr>
              <a:t>jquery</a:t>
            </a:r>
            <a:r>
              <a:rPr lang="en-US" altLang="zh-TW" sz="2400" dirty="0"/>
              <a:t> to read json information and display it on the webpage.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1889C10-2097-4422-BB08-31402736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6090536"/>
      </p:ext>
    </p:extLst>
  </p:cSld>
  <p:clrMapOvr>
    <a:masterClrMapping/>
  </p:clrMapOvr>
</p:sld>
</file>

<file path=ppt/theme/theme1.xml><?xml version="1.0" encoding="utf-8"?>
<a:theme xmlns:a="http://schemas.openxmlformats.org/drawingml/2006/main" name="Bnlab PPT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ab PPT佈景主題" id="{1A4BB639-4E05-4F50-8FA6-79CC8C4D106B}" vid="{2B13CD85-AB4A-41CA-8918-D39C088B8F5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Bnlab-PPT佈景主題</Template>
  <TotalTime>35652</TotalTime>
  <Words>236</Words>
  <Application>Microsoft Office PowerPoint</Application>
  <PresentationFormat>如螢幕大小 (4:3)</PresentationFormat>
  <Paragraphs>51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Bnlab PPT佈景主題</vt:lpstr>
      <vt:lpstr>Web Crawler for jobs</vt:lpstr>
      <vt:lpstr>Outline</vt:lpstr>
      <vt:lpstr>Introduction</vt:lpstr>
      <vt:lpstr>Introduction</vt:lpstr>
      <vt:lpstr>Introduction</vt:lpstr>
      <vt:lpstr>Process</vt:lpstr>
      <vt:lpstr>PowerPoint 簡報</vt:lpstr>
      <vt:lpstr>PowerPoint 簡報</vt:lpstr>
      <vt:lpstr>PowerPoint 簡報</vt:lpstr>
      <vt:lpstr>PowerPoint 簡報</vt:lpstr>
      <vt:lpstr>PowerPoint 簡報</vt:lpstr>
      <vt:lpstr>Result</vt:lpstr>
      <vt:lpstr>Result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ac based Client Centered Indoor Positioning System</dc:title>
  <dc:creator>黃柏翰</dc:creator>
  <cp:lastModifiedBy>lee</cp:lastModifiedBy>
  <cp:revision>178</cp:revision>
  <dcterms:created xsi:type="dcterms:W3CDTF">2018-11-25T13:27:44Z</dcterms:created>
  <dcterms:modified xsi:type="dcterms:W3CDTF">2020-07-13T14:54:36Z</dcterms:modified>
</cp:coreProperties>
</file>